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2" r:id="rId10"/>
  </p:sldIdLst>
  <p:sldSz cx="12192000" cy="6858000"/>
  <p:notesSz cx="6858000" cy="9144000"/>
  <p:embeddedFontLs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1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8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7BB90-9F6A-44A5-95AE-91DF415831AB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7FEE3-B005-47E1-881F-D4A1C3AD6C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5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F34B2-47B6-7F0C-A2F7-F17BFFD69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39C84A-5284-93FA-D730-3078A17EE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C9812-213A-332F-5933-3D87CB58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3A046-9E98-47F1-92CF-FF3BC93B10B9}" type="datetime1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EDF17-7BDF-E7C8-36E1-5A67B8EE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A5433-A61A-9893-A926-0FC4B3A2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91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45B5E-B3F5-5C0D-6F0F-828025E8E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102514-4463-65B7-23BE-176C254A8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A921CB-962B-72A6-BC3B-103399500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2ECD-C4B2-4D5F-B104-1BDDC7BCCF8C}" type="datetime1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7E9F0-BF02-4163-F3B4-599CD274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98D04-882F-DBA5-31D0-8EC6332E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9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216552-414D-5ABD-5CDF-135D06141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F77778-39D2-4FE6-2EF5-09E293C50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AF2B7F-3B62-F255-50BE-BD59AC96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0C85-2D63-4711-96F1-6D2A370B74A0}" type="datetime1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033AF-F625-E0EC-FF6A-DB2993B8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84DA2-A94C-EAB8-4C5E-B88CBCCA3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7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75118-8942-867C-9E23-E5789D35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50D01-7E70-58C0-976D-5538574B9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0AD30-D7C0-BB33-1360-67D291F5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5E4-67CE-4016-8967-696205A6BF1C}" type="datetime1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E57697-5759-BF2C-43C1-18AFDB90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A97634-BF41-44FA-AC89-463EDC1C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6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41115-641B-41DE-DF2C-3AFF2642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3F7C5E-AF9D-B390-300F-84B75044E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7236D8-D2F4-8BEA-57C6-1DB37FDFA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9CA4-8517-444F-BF1A-4DA3A3466436}" type="datetime1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09692-A19A-8828-4F6F-D1F41EF18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489F4-4CBA-ED0F-E42A-37CFBC5B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59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ECD72-6D0F-E596-E9DB-8E755B52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63B09D-25B7-0713-1AE8-896B8513E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BD21EA-38AD-631E-E7BF-BE7499AD8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2C8076-5014-87DE-B612-199D01ED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383E-4538-4DA9-AEAA-3AA5B59BD309}" type="datetime1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2446C4-EC2E-C773-771C-91BBFF290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C67CBB-921F-99CA-0CD3-4587ECB3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65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1A657-634A-7612-4A93-5CCA7593F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B06024-DEB0-C04F-979E-97794632D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8176AC-79C3-166E-48B8-8CD38903F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7ABA0E-42CA-F574-A74A-F325D868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8F0285-A347-812E-D288-7033C9959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335AD9-6FBE-8FA4-6A60-9BBC861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774E-7DB5-407A-B950-F765286B739D}" type="datetime1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58374F-E5A4-6548-2818-63707553E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E67923-062F-2B76-DAC9-EFC9ECC2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3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86C39-7C9C-619F-BC5E-C0302B1C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9A5C3F-0301-5B98-B958-CCA17D74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0E8D-41F7-4C3B-A814-77D3583A5577}" type="datetime1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524B8A-D5E3-DEA0-0564-5EB2AD03C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A74D0C-3B5D-D950-D8FD-5E001405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90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486161-E08B-4E52-05A8-F0D92250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A4C0E-EB02-4A14-9E5C-89F7B2E7629C}" type="datetime1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4D425F-79BA-EBD2-5FEC-518306B0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227DD0-B3F7-7BDE-5D41-9C59B5AE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38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876F2-DFDE-8617-5AD9-5F79F26B3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2E2174-35D9-862B-C345-955677C7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F6F75F-C53E-EA3D-B990-146DEF2A7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896F36-06A1-0289-AF23-310E418F1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BF12-B9F4-4175-9DBB-14461D1E17B8}" type="datetime1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D47897-542A-6613-8F23-FA027A3FA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830502-EE06-C3A5-67A9-351EA71B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00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DF75E-CCDE-AB32-D2AD-93E89F6E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774A03-C6EC-14B3-D165-CE0381C2F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43F952-4883-430C-FAE3-90DCEDB69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8598C8-4B77-5209-471B-41DC8A91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F392-7EF2-41C9-9928-83EF5DF7649B}" type="datetime1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E817B-C2B8-CB86-D40D-3B54852A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1A30BF-0CDE-EA9A-0ED4-C09AFCADF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7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EA4401-2DD8-9CC3-7997-EA76D755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70D2F-6ADF-CD95-150B-C2C489DEF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998BD-C257-E0DB-E788-B6A7BF9BF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BB688-53EA-4BFC-ADD2-19075AE546B8}" type="datetime1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132FF-B1E2-E44B-E921-1D6FDBC1C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8A58A-A19F-A747-5DEB-3093F9523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1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2021808" y="2890391"/>
            <a:ext cx="81483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>
                <a:latin typeface="궁서" panose="02030600000101010101" pitchFamily="18" charset="-127"/>
                <a:ea typeface="궁서" panose="02030600000101010101" pitchFamily="18" charset="-127"/>
              </a:rPr>
              <a:t>상품 관리 소프트웨어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E14E5-8372-D2BE-B22D-B8EB9CF940EF}"/>
              </a:ext>
            </a:extLst>
          </p:cNvPr>
          <p:cNvSpPr txBox="1"/>
          <p:nvPr/>
        </p:nvSpPr>
        <p:spPr>
          <a:xfrm>
            <a:off x="10512571" y="4886892"/>
            <a:ext cx="13163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3</a:t>
            </a:r>
            <a:r>
              <a:rPr lang="ko-KR" altLang="en-US" dirty="0"/>
              <a:t>조 이수성</a:t>
            </a:r>
            <a:endParaRPr lang="en-US" altLang="ko-KR" dirty="0"/>
          </a:p>
          <a:p>
            <a:pPr algn="r"/>
            <a:r>
              <a:rPr lang="ko-KR" altLang="en-US" dirty="0" err="1"/>
              <a:t>김신혁</a:t>
            </a:r>
            <a:endParaRPr lang="en-US" altLang="ko-KR" dirty="0"/>
          </a:p>
          <a:p>
            <a:pPr algn="r"/>
            <a:r>
              <a:rPr lang="ko-KR" altLang="en-US" dirty="0"/>
              <a:t>신동훈</a:t>
            </a:r>
            <a:endParaRPr lang="en-US" altLang="ko-KR" dirty="0"/>
          </a:p>
          <a:p>
            <a:pPr algn="r"/>
            <a:r>
              <a:rPr lang="ko-KR" altLang="en-US" dirty="0"/>
              <a:t>정선호</a:t>
            </a:r>
            <a:endParaRPr lang="en-US" altLang="ko-KR" dirty="0"/>
          </a:p>
          <a:p>
            <a:pPr algn="r"/>
            <a:r>
              <a:rPr lang="ko-KR" altLang="en-US" dirty="0"/>
              <a:t>최은지</a:t>
            </a:r>
          </a:p>
        </p:txBody>
      </p:sp>
    </p:spTree>
    <p:extLst>
      <p:ext uri="{BB962C8B-B14F-4D97-AF65-F5344CB8AC3E}">
        <p14:creationId xmlns:p14="http://schemas.microsoft.com/office/powerpoint/2010/main" val="2744577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F354C3-528B-DFCB-2C37-CED22A74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DD5BF-A0EF-6F55-A47F-9156077C4248}"/>
              </a:ext>
            </a:extLst>
          </p:cNvPr>
          <p:cNvSpPr txBox="1"/>
          <p:nvPr/>
        </p:nvSpPr>
        <p:spPr>
          <a:xfrm>
            <a:off x="4887175" y="2690336"/>
            <a:ext cx="25362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개요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팀 구성원 역할 소개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수행절차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수행결과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자체 평가의견</a:t>
            </a:r>
          </a:p>
        </p:txBody>
      </p:sp>
    </p:spTree>
    <p:extLst>
      <p:ext uri="{BB962C8B-B14F-4D97-AF65-F5344CB8AC3E}">
        <p14:creationId xmlns:p14="http://schemas.microsoft.com/office/powerpoint/2010/main" val="4031854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306121" y="1409477"/>
            <a:ext cx="10146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</a:rPr>
              <a:t>프로젝트의 목표는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.NET Framework 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환경에서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C#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과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MS SQL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을 사용하여 소프트웨어를 개발하는 것입니다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</a:t>
            </a:r>
          </a:p>
          <a:p>
            <a:endParaRPr lang="en-US" altLang="ko-KR" dirty="0">
              <a:solidFill>
                <a:srgbClr val="374151"/>
              </a:solidFill>
            </a:endParaRPr>
          </a:p>
          <a:p>
            <a:r>
              <a:rPr lang="en-US" altLang="ko-KR" b="0" i="0" dirty="0">
                <a:solidFill>
                  <a:srgbClr val="374151"/>
                </a:solidFill>
                <a:effectLst/>
              </a:rPr>
              <a:t>AI HUB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에서 시중에 판매되는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1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만 종류의 제품을 다룬 데이터를 활용하여 데이터베이스를 구축합니다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이 데이터를 기반으로 제품의 재고와 판매를 효율적으로 관리하는 서비스를 제공하는 것이 최종 목표입니다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</a:t>
            </a:r>
          </a:p>
          <a:p>
            <a:endParaRPr lang="en-US" altLang="ko-KR" dirty="0">
              <a:solidFill>
                <a:srgbClr val="374151"/>
              </a:solidFill>
            </a:endParaRPr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6BEF90-BA96-8E38-3CAF-785DF101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7CCC8-13A8-DB68-FFBB-94A8E109828F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50234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팀 구성원 역할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1B94F1-71F2-F41B-37C0-0E81CD74F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C2F2A-146F-0620-C3BB-43747435F9FD}"/>
              </a:ext>
            </a:extLst>
          </p:cNvPr>
          <p:cNvSpPr txBox="1"/>
          <p:nvPr/>
        </p:nvSpPr>
        <p:spPr>
          <a:xfrm>
            <a:off x="306121" y="1409477"/>
            <a:ext cx="10146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74151"/>
                </a:solidFill>
              </a:rPr>
              <a:t>이수성</a:t>
            </a:r>
            <a:r>
              <a:rPr lang="en-US" altLang="ko-KR" dirty="0">
                <a:solidFill>
                  <a:srgbClr val="374151"/>
                </a:solidFill>
              </a:rPr>
              <a:t>: DB </a:t>
            </a:r>
            <a:r>
              <a:rPr lang="ko-KR" altLang="en-US" dirty="0">
                <a:solidFill>
                  <a:srgbClr val="374151"/>
                </a:solidFill>
              </a:rPr>
              <a:t>구성 및 물품 관리용 </a:t>
            </a:r>
            <a:r>
              <a:rPr lang="en-US" altLang="ko-KR" dirty="0">
                <a:solidFill>
                  <a:srgbClr val="374151"/>
                </a:solidFill>
              </a:rPr>
              <a:t>QR</a:t>
            </a:r>
            <a:r>
              <a:rPr lang="ko-KR" altLang="en-US" dirty="0">
                <a:solidFill>
                  <a:srgbClr val="374151"/>
                </a:solidFill>
              </a:rPr>
              <a:t>코드 제작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 err="1">
                <a:solidFill>
                  <a:srgbClr val="374151"/>
                </a:solidFill>
              </a:rPr>
              <a:t>김신혁</a:t>
            </a:r>
            <a:r>
              <a:rPr lang="en-US" altLang="ko-KR" dirty="0">
                <a:solidFill>
                  <a:srgbClr val="374151"/>
                </a:solidFill>
              </a:rPr>
              <a:t>: DB </a:t>
            </a:r>
            <a:r>
              <a:rPr lang="ko-KR" altLang="en-US" dirty="0">
                <a:solidFill>
                  <a:srgbClr val="374151"/>
                </a:solidFill>
              </a:rPr>
              <a:t>구성 및 물품 검색 시 상품 이미지 노출 제작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>
                <a:solidFill>
                  <a:srgbClr val="374151"/>
                </a:solidFill>
              </a:rPr>
              <a:t>신동훈</a:t>
            </a:r>
            <a:r>
              <a:rPr lang="en-US" altLang="ko-KR" dirty="0">
                <a:solidFill>
                  <a:srgbClr val="374151"/>
                </a:solidFill>
              </a:rPr>
              <a:t>: </a:t>
            </a:r>
            <a:r>
              <a:rPr lang="ko-KR" altLang="en-US" dirty="0">
                <a:solidFill>
                  <a:srgbClr val="374151"/>
                </a:solidFill>
              </a:rPr>
              <a:t>프로젝트 관리 및 기능 제안</a:t>
            </a:r>
            <a:r>
              <a:rPr lang="en-US" altLang="ko-KR" dirty="0">
                <a:solidFill>
                  <a:srgbClr val="374151"/>
                </a:solidFill>
              </a:rPr>
              <a:t>, </a:t>
            </a:r>
            <a:r>
              <a:rPr lang="ko-KR" altLang="en-US" dirty="0">
                <a:solidFill>
                  <a:srgbClr val="374151"/>
                </a:solidFill>
              </a:rPr>
              <a:t>수정과 자료 조사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>
                <a:solidFill>
                  <a:srgbClr val="374151"/>
                </a:solidFill>
              </a:rPr>
              <a:t>정선호</a:t>
            </a:r>
            <a:r>
              <a:rPr lang="en-US" altLang="ko-KR" dirty="0">
                <a:solidFill>
                  <a:srgbClr val="374151"/>
                </a:solidFill>
              </a:rPr>
              <a:t>: DB </a:t>
            </a:r>
            <a:r>
              <a:rPr lang="ko-KR" altLang="en-US" dirty="0">
                <a:solidFill>
                  <a:srgbClr val="374151"/>
                </a:solidFill>
              </a:rPr>
              <a:t>구성 및 제품 </a:t>
            </a:r>
            <a:r>
              <a:rPr lang="ko-KR" altLang="en-US" dirty="0" err="1">
                <a:solidFill>
                  <a:srgbClr val="374151"/>
                </a:solidFill>
              </a:rPr>
              <a:t>입〮출고</a:t>
            </a:r>
            <a:r>
              <a:rPr lang="ko-KR" altLang="en-US" dirty="0">
                <a:solidFill>
                  <a:srgbClr val="374151"/>
                </a:solidFill>
              </a:rPr>
              <a:t> 관리 제작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>
                <a:solidFill>
                  <a:srgbClr val="374151"/>
                </a:solidFill>
              </a:rPr>
              <a:t>최은지</a:t>
            </a:r>
            <a:r>
              <a:rPr lang="en-US" altLang="ko-KR" dirty="0">
                <a:solidFill>
                  <a:srgbClr val="374151"/>
                </a:solidFill>
              </a:rPr>
              <a:t>: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45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7C768-BAA6-7AC4-0028-25EBBBCD9B04}"/>
              </a:ext>
            </a:extLst>
          </p:cNvPr>
          <p:cNvSpPr txBox="1"/>
          <p:nvPr/>
        </p:nvSpPr>
        <p:spPr>
          <a:xfrm>
            <a:off x="153721" y="664573"/>
            <a:ext cx="1188455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프로젝트 요구사항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상품 등록 및 재고 관리: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MyProduct</a:t>
            </a:r>
            <a:r>
              <a:rPr lang="ko-KR" altLang="en-US" dirty="0"/>
              <a:t> 테이블에서 정보를 읽어와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새로운 상품을 등록합니다.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있는 기존 상품의 정보를 수정하고 삭제할 수 있는 기능을 제공합니다.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존재하는 제품의 입고 및 출고를 기록하고 조회할 수 있으며, 재고 수량을 관리합니다.</a:t>
            </a:r>
          </a:p>
          <a:p>
            <a:endParaRPr lang="ko-KR" altLang="en-US" dirty="0"/>
          </a:p>
          <a:p>
            <a:r>
              <a:rPr lang="ko-KR" altLang="en-US" dirty="0"/>
              <a:t>재고 알림:</a:t>
            </a:r>
          </a:p>
          <a:p>
            <a:r>
              <a:rPr lang="ko-KR" altLang="en-US" dirty="0"/>
              <a:t>  재고 수량을 실시간으로 추적하고 부족한 제품을 알려주는 기능이 있으면 유용합니다.</a:t>
            </a:r>
          </a:p>
          <a:p>
            <a:r>
              <a:rPr lang="ko-KR" altLang="en-US" dirty="0"/>
              <a:t>  재고 수량이 일정 기준 이하로 떨어질 때 관리자에게 알림을 보내거나 자동으로 재고를 주문할 수 있는 알림 기능을 포함합니다.</a:t>
            </a:r>
          </a:p>
          <a:p>
            <a:endParaRPr lang="ko-KR" altLang="en-US" dirty="0"/>
          </a:p>
          <a:p>
            <a:r>
              <a:rPr lang="ko-KR" altLang="en-US" dirty="0"/>
              <a:t>제품 검색 및 필터링:</a:t>
            </a:r>
          </a:p>
          <a:p>
            <a:r>
              <a:rPr lang="ko-KR" altLang="en-US" dirty="0"/>
              <a:t>  제품을 효율적으로 검색하고, 필터링하여 특정 조건에 맞는 제품을 찾을 수 있는 기능을 제공합니다.</a:t>
            </a:r>
          </a:p>
          <a:p>
            <a:r>
              <a:rPr lang="ko-KR" altLang="en-US" dirty="0"/>
              <a:t>  제품의 이름, 식별자, 가격 등을 기준으로 검색할 수 있습니다.</a:t>
            </a:r>
          </a:p>
          <a:p>
            <a:r>
              <a:rPr lang="ko-KR" altLang="en-US" dirty="0"/>
              <a:t>  제품을 </a:t>
            </a:r>
            <a:r>
              <a:rPr lang="ko-KR" altLang="en-US" dirty="0" err="1"/>
              <a:t>라벨링</a:t>
            </a:r>
            <a:r>
              <a:rPr lang="ko-KR" altLang="en-US" dirty="0"/>
              <a:t>(QR 코드)하여 효율적으로 결제 및 관리하고 찾을 수 있습니다.</a:t>
            </a:r>
          </a:p>
          <a:p>
            <a:endParaRPr lang="ko-KR" altLang="en-US" dirty="0"/>
          </a:p>
          <a:p>
            <a:r>
              <a:rPr lang="ko-KR" altLang="en-US" dirty="0"/>
              <a:t>보고서 및 통계:</a:t>
            </a:r>
          </a:p>
          <a:p>
            <a:r>
              <a:rPr lang="ko-KR" altLang="en-US" dirty="0"/>
              <a:t>  재고 상태, 판매량, 입출고 기록 등의 정보를 기반으로 보고서와 통계를 생성합니다.</a:t>
            </a:r>
          </a:p>
          <a:p>
            <a:r>
              <a:rPr lang="ko-KR" altLang="en-US" dirty="0"/>
              <a:t>  바코드를 넣으면 상품 이미지 출력합니다.</a:t>
            </a:r>
          </a:p>
        </p:txBody>
      </p:sp>
    </p:spTree>
    <p:extLst>
      <p:ext uri="{BB962C8B-B14F-4D97-AF65-F5344CB8AC3E}">
        <p14:creationId xmlns:p14="http://schemas.microsoft.com/office/powerpoint/2010/main" val="3677481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83D12065-BA22-B70F-4962-CFE6686EB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5" y="664573"/>
            <a:ext cx="11162849" cy="45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63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 descr="텍스트, 영수증, 스크린샷, 도표이(가) 표시된 사진&#10;&#10;자동 생성된 설명">
            <a:extLst>
              <a:ext uri="{FF2B5EF4-FFF2-40B4-BE49-F238E27FC236}">
                <a16:creationId xmlns:a16="http://schemas.microsoft.com/office/drawing/2014/main" id="{200378B4-2BEC-382D-D385-9E48B66A1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6" y="670629"/>
            <a:ext cx="11163600" cy="525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4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829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자체 평가의견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33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319</Words>
  <Application>Microsoft Office PowerPoint</Application>
  <PresentationFormat>와이드스크린</PresentationFormat>
  <Paragraphs>54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궁서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김시원</dc:creator>
  <cp:lastModifiedBy>김시원</cp:lastModifiedBy>
  <cp:revision>13</cp:revision>
  <dcterms:created xsi:type="dcterms:W3CDTF">2023-07-18T05:57:35Z</dcterms:created>
  <dcterms:modified xsi:type="dcterms:W3CDTF">2023-07-18T07:28:35Z</dcterms:modified>
</cp:coreProperties>
</file>